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2" d="100"/>
          <a:sy n="62" d="100"/>
        </p:scale>
        <p:origin x="16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A7CB-DF7C-4FDC-A0A9-0AD529080ABB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47E67-B0A8-4272-9254-E40208632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443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A7CB-DF7C-4FDC-A0A9-0AD529080ABB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47E67-B0A8-4272-9254-E40208632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658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A7CB-DF7C-4FDC-A0A9-0AD529080ABB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47E67-B0A8-4272-9254-E40208632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695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A7CB-DF7C-4FDC-A0A9-0AD529080ABB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47E67-B0A8-4272-9254-E40208632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509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A7CB-DF7C-4FDC-A0A9-0AD529080ABB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47E67-B0A8-4272-9254-E40208632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60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A7CB-DF7C-4FDC-A0A9-0AD529080ABB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47E67-B0A8-4272-9254-E40208632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243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A7CB-DF7C-4FDC-A0A9-0AD529080ABB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47E67-B0A8-4272-9254-E40208632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887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A7CB-DF7C-4FDC-A0A9-0AD529080ABB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47E67-B0A8-4272-9254-E40208632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53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A7CB-DF7C-4FDC-A0A9-0AD529080ABB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47E67-B0A8-4272-9254-E40208632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411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A7CB-DF7C-4FDC-A0A9-0AD529080ABB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47E67-B0A8-4272-9254-E40208632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249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A7CB-DF7C-4FDC-A0A9-0AD529080ABB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47E67-B0A8-4272-9254-E40208632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918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5A7CB-DF7C-4FDC-A0A9-0AD529080ABB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47E67-B0A8-4272-9254-E40208632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583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976" y="843162"/>
            <a:ext cx="6462794" cy="8966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076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HISD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Oubre, Cynthia</dc:creator>
  <cp:lastModifiedBy>Oubre, Cynthia</cp:lastModifiedBy>
  <cp:revision>1</cp:revision>
  <dcterms:created xsi:type="dcterms:W3CDTF">2016-05-20T19:12:49Z</dcterms:created>
  <dcterms:modified xsi:type="dcterms:W3CDTF">2016-05-20T19:15:42Z</dcterms:modified>
</cp:coreProperties>
</file>